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212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3216061"/>
            <a:ext cx="4438259" cy="36846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6900660"/>
            <a:ext cx="4438259" cy="124427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279603" y="2720996"/>
            <a:ext cx="14308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3336950" y="4794652"/>
            <a:ext cx="557525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4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7166544"/>
            <a:ext cx="4816503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990600"/>
            <a:ext cx="4816503" cy="495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7985166"/>
            <a:ext cx="4816503" cy="71314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0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4"/>
            <a:ext cx="4816504" cy="2445040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038256"/>
            <a:ext cx="4816504" cy="366434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941331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4189311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1339144"/>
            <a:ext cx="4620289" cy="4163147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5502291"/>
            <a:ext cx="4234607" cy="48116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7223402"/>
            <a:ext cx="4757755" cy="1459783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5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971800"/>
            <a:ext cx="4816504" cy="30268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7258201"/>
            <a:ext cx="4816503" cy="143706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5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5"/>
            <a:ext cx="481769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3595511"/>
            <a:ext cx="1735074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4545904"/>
            <a:ext cx="1735074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3595511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4545904"/>
            <a:ext cx="173918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3595511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4545904"/>
            <a:ext cx="1737469" cy="417208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7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339145"/>
            <a:ext cx="4758945" cy="1025359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6037194"/>
            <a:ext cx="1735074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6987585"/>
            <a:ext cx="1735074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6037193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7002968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6037194"/>
            <a:ext cx="1739189" cy="95039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3595511"/>
            <a:ext cx="1511358" cy="209060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6987585"/>
            <a:ext cx="1739189" cy="17150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3595512"/>
            <a:ext cx="0" cy="51224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8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9226982"/>
            <a:ext cx="742949" cy="330285"/>
          </a:xfrm>
        </p:spPr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9226981"/>
            <a:ext cx="2894846" cy="33028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7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9910042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580905"/>
            <a:ext cx="3457924" cy="874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1107460" y="3705448"/>
            <a:ext cx="8660879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9906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2091266"/>
            <a:ext cx="835137" cy="6604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091266"/>
            <a:ext cx="3312702" cy="6604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9194608"/>
            <a:ext cx="2894846" cy="3302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339142"/>
            <a:ext cx="4757754" cy="10253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3260961"/>
            <a:ext cx="2318004" cy="43627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3260961"/>
            <a:ext cx="2311887" cy="43627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4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3595512"/>
            <a:ext cx="2727735" cy="50997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3595515"/>
            <a:ext cx="2727735" cy="50997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9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3595511"/>
            <a:ext cx="2725127" cy="109675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4692264"/>
            <a:ext cx="2727735" cy="40030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3595512"/>
            <a:ext cx="2727734" cy="109291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4688429"/>
            <a:ext cx="2727735" cy="400684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49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3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091267"/>
            <a:ext cx="2034443" cy="2160294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091267"/>
            <a:ext cx="2724638" cy="6604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4458777"/>
            <a:ext cx="2034442" cy="42375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6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995341"/>
            <a:ext cx="2240317" cy="227472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907822"/>
            <a:ext cx="2093327" cy="6090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4457700"/>
            <a:ext cx="2240317" cy="354047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427166"/>
            <a:ext cx="593481" cy="1108881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8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9910042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1339144"/>
            <a:ext cx="4758945" cy="1025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3595511"/>
            <a:ext cx="4758945" cy="5099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9194609"/>
            <a:ext cx="742949" cy="330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05279A5E-198F-404F-AA00-816B0215A804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9194607"/>
            <a:ext cx="2894846" cy="3302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588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427166"/>
            <a:ext cx="593481" cy="1108881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85D7440C-F15E-47F6-B762-04BC38201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95"/>
            <a:ext cx="6858000" cy="7560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" y="94850"/>
            <a:ext cx="4564796" cy="1096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1" y="7202339"/>
            <a:ext cx="3613760" cy="2703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2121" y="3965625"/>
            <a:ext cx="3429000" cy="37226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ВСЕХ,  ОТДЫХАВШИХ В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2015-2016 г  В ОКТЯБРЕ 2016 Г  ПРЕДОСТАВЛЯЕТСЯ ДОПОЛНИТЕЛЬНАЯ БЕСПЛАТНАЯ УСЛУГА!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ПРИОБРЕТЕНИИ ПУТЕВКИ НА ОКТЯБРЬ 2016 Г – ПОЛЬЗОВАНИЕ БАССЕЙНОМ ВО ВРЕМЯ ОТДЫХА НА БАЗЕ ОТДЫХА «Красная гвоздика» - бесплатно – неограниченное время!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период работы Физкультурно-оздоровительного комплекса)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0802" y="3012256"/>
            <a:ext cx="264687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друзей!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51360" y="2446203"/>
            <a:ext cx="4185761" cy="6851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Спецпредложение!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9" y="7824931"/>
            <a:ext cx="6858000" cy="16316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3590" y="1323493"/>
            <a:ext cx="2582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8(925)913-72-79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0707" y="1964097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k.gwozdika@yandex.ru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5" y="1876153"/>
            <a:ext cx="657325" cy="657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26" y="983421"/>
            <a:ext cx="1141810" cy="11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56</Words>
  <Application>Microsoft Office PowerPoint</Application>
  <PresentationFormat>Лист A4 (210x297 мм)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Cambria Math</vt:lpstr>
      <vt:lpstr>Century Gothic</vt:lpstr>
      <vt:lpstr>Impact</vt:lpstr>
      <vt:lpstr>Open Sans</vt:lpstr>
      <vt:lpstr>Times New Roman</vt:lpstr>
      <vt:lpstr>Wingdings 3</vt:lpstr>
      <vt:lpstr>Ион (конференц-зал)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Барченко</dc:creator>
  <cp:lastModifiedBy>Василий Барченко</cp:lastModifiedBy>
  <cp:revision>6</cp:revision>
  <dcterms:created xsi:type="dcterms:W3CDTF">2016-09-20T08:07:06Z</dcterms:created>
  <dcterms:modified xsi:type="dcterms:W3CDTF">2016-09-21T07:23:44Z</dcterms:modified>
</cp:coreProperties>
</file>